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62" r:id="rId4"/>
    <p:sldId id="260" r:id="rId5"/>
    <p:sldId id="263" r:id="rId6"/>
    <p:sldId id="264" r:id="rId7"/>
    <p:sldId id="265" r:id="rId8"/>
    <p:sldId id="266" r:id="rId9"/>
    <p:sldId id="268" r:id="rId10"/>
    <p:sldId id="269" r:id="rId11"/>
    <p:sldId id="270" r:id="rId12"/>
    <p:sldId id="271" r:id="rId13"/>
    <p:sldId id="272" r:id="rId14"/>
    <p:sldId id="274" r:id="rId15"/>
    <p:sldId id="273" r:id="rId16"/>
    <p:sldId id="27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0370818-B05A-4115-98A7-BB54F81E8B27}">
          <p14:sldIdLst>
            <p14:sldId id="256"/>
          </p14:sldIdLst>
        </p14:section>
        <p14:section name="Untitled Section" id="{7537501B-B811-4FBE-9D0F-C36BBFDE4D2C}">
          <p14:sldIdLst>
            <p14:sldId id="261"/>
            <p14:sldId id="262"/>
            <p14:sldId id="260"/>
            <p14:sldId id="263"/>
            <p14:sldId id="264"/>
            <p14:sldId id="265"/>
            <p14:sldId id="266"/>
            <p14:sldId id="268"/>
            <p14:sldId id="269"/>
            <p14:sldId id="270"/>
            <p14:sldId id="271"/>
            <p14:sldId id="272"/>
            <p14:sldId id="274"/>
            <p14:sldId id="273"/>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2/9/2016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landscapewriter.com/"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txcustompatios/" TargetMode="External"/><Relationship Id="rId2" Type="http://schemas.openxmlformats.org/officeDocument/2006/relationships/image" Target="../media/image4.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5 Blog Topics to Tackle</a:t>
            </a:r>
            <a:endParaRPr lang="en-US" dirty="0"/>
          </a:p>
        </p:txBody>
      </p:sp>
      <p:sp>
        <p:nvSpPr>
          <p:cNvPr id="3" name="Subtitle 2"/>
          <p:cNvSpPr>
            <a:spLocks noGrp="1"/>
          </p:cNvSpPr>
          <p:nvPr>
            <p:ph type="subTitle" idx="1"/>
          </p:nvPr>
        </p:nvSpPr>
        <p:spPr>
          <a:xfrm>
            <a:off x="1507067" y="4050833"/>
            <a:ext cx="7766936" cy="791623"/>
          </a:xfrm>
        </p:spPr>
        <p:txBody>
          <a:bodyPr/>
          <a:lstStyle/>
          <a:p>
            <a:pPr algn="ctr"/>
            <a:r>
              <a:rPr lang="en-US" dirty="0" smtClean="0"/>
              <a:t>Ideas </a:t>
            </a:r>
            <a:r>
              <a:rPr lang="en-US" dirty="0" smtClean="0"/>
              <a:t>to Make the Most of Your Lawn &amp; Landscape Content Marketing in 2016</a:t>
            </a:r>
          </a:p>
          <a:p>
            <a:endParaRPr lang="en-US" dirty="0"/>
          </a:p>
        </p:txBody>
      </p:sp>
    </p:spTree>
    <p:extLst>
      <p:ext uri="{BB962C8B-B14F-4D97-AF65-F5344CB8AC3E}">
        <p14:creationId xmlns:p14="http://schemas.microsoft.com/office/powerpoint/2010/main" val="12176041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5. Living </a:t>
            </a:r>
            <a:r>
              <a:rPr lang="en-US" b="1" dirty="0"/>
              <a:t>landscapes </a:t>
            </a:r>
            <a:endParaRPr lang="en-US" dirty="0"/>
          </a:p>
        </p:txBody>
      </p:sp>
      <p:sp>
        <p:nvSpPr>
          <p:cNvPr id="6" name="Text Placeholder 5"/>
          <p:cNvSpPr>
            <a:spLocks noGrp="1"/>
          </p:cNvSpPr>
          <p:nvPr>
            <p:ph type="body" idx="1"/>
          </p:nvPr>
        </p:nvSpPr>
        <p:spPr/>
        <p:txBody>
          <a:bodyPr>
            <a:normAutofit fontScale="70000" lnSpcReduction="20000"/>
          </a:bodyPr>
          <a:lstStyle/>
          <a:p>
            <a:r>
              <a:rPr lang="en-US" dirty="0" smtClean="0"/>
              <a:t>Homeowners still want organic products used on their lawns and in their landscapes. The newest trend is dogscaping. The emphasis is on safer lawn care treatments to lower the risk of Fido getting cancer</a:t>
            </a:r>
            <a:r>
              <a:rPr lang="en-US" dirty="0" smtClean="0"/>
              <a:t>. Write a blog or two about your lawn applications’ safety. What’s the toxicity level? Can Fido go safely out to play in the yard after the lawn treatment dries?</a:t>
            </a:r>
            <a:endParaRPr lang="en-US" dirty="0"/>
          </a:p>
        </p:txBody>
      </p:sp>
    </p:spTree>
    <p:extLst>
      <p:ext uri="{BB962C8B-B14F-4D97-AF65-F5344CB8AC3E}">
        <p14:creationId xmlns:p14="http://schemas.microsoft.com/office/powerpoint/2010/main" val="3706166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1165983" cy="6858000"/>
          </a:xfrm>
          <a:prstGeom prst="rect">
            <a:avLst/>
          </a:prstGeom>
        </p:spPr>
      </p:pic>
    </p:spTree>
    <p:extLst>
      <p:ext uri="{BB962C8B-B14F-4D97-AF65-F5344CB8AC3E}">
        <p14:creationId xmlns:p14="http://schemas.microsoft.com/office/powerpoint/2010/main" val="500930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723550" cy="2215166"/>
          </a:xfrm>
        </p:spPr>
        <p:txBody>
          <a:bodyPr>
            <a:normAutofit fontScale="90000"/>
          </a:bodyPr>
          <a:lstStyle/>
          <a:p>
            <a:pPr lvl="0"/>
            <a:r>
              <a:rPr lang="en-US" dirty="0" smtClean="0"/>
              <a:t>You can also write blogs about </a:t>
            </a:r>
            <a:r>
              <a:rPr lang="en-US" dirty="0"/>
              <a:t>l</a:t>
            </a:r>
            <a:r>
              <a:rPr lang="en-US" dirty="0" smtClean="0"/>
              <a:t>ayered and </a:t>
            </a:r>
            <a:r>
              <a:rPr lang="en-US" dirty="0"/>
              <a:t>sustainable </a:t>
            </a:r>
            <a:r>
              <a:rPr lang="en-US" dirty="0" smtClean="0"/>
              <a:t>landscaping, two other popular </a:t>
            </a:r>
            <a:r>
              <a:rPr lang="en-US" dirty="0"/>
              <a:t>trends for homeowners</a:t>
            </a:r>
            <a:r>
              <a:rPr lang="en-US" dirty="0" smtClean="0"/>
              <a:t>. </a:t>
            </a:r>
            <a:br>
              <a:rPr lang="en-US" dirty="0" smtClean="0"/>
            </a:br>
            <a:r>
              <a:rPr lang="en-US" sz="1400" dirty="0" smtClean="0"/>
              <a:t>Photo courtesy of Jeremy </a:t>
            </a:r>
            <a:r>
              <a:rPr lang="en-US" sz="1400" dirty="0"/>
              <a:t>Levine Design, https://www.flickr.com/photos/jeremylevinedesign/</a:t>
            </a:r>
            <a:r>
              <a:rPr lang="en-US" dirty="0" smtClean="0"/>
              <a:t/>
            </a:r>
            <a:br>
              <a:rPr lang="en-US" dirty="0" smtClean="0"/>
            </a:br>
            <a:r>
              <a:rPr lang="en-US" dirty="0"/>
              <a:t/>
            </a:r>
            <a:br>
              <a:rPr lang="en-US" dirty="0"/>
            </a:br>
            <a:r>
              <a:rPr lang="en-US" dirty="0"/>
              <a:t/>
            </a:r>
            <a:br>
              <a:rPr lang="en-US" dirty="0"/>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15166"/>
            <a:ext cx="11372045" cy="4642834"/>
          </a:xfrm>
          <a:prstGeom prst="rect">
            <a:avLst/>
          </a:prstGeom>
        </p:spPr>
      </p:pic>
    </p:spTree>
    <p:extLst>
      <p:ext uri="{BB962C8B-B14F-4D97-AF65-F5344CB8AC3E}">
        <p14:creationId xmlns:p14="http://schemas.microsoft.com/office/powerpoint/2010/main" val="1123006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Some final pointers:</a:t>
            </a:r>
            <a:endParaRPr lang="en-US" dirty="0"/>
          </a:p>
        </p:txBody>
      </p:sp>
      <p:sp>
        <p:nvSpPr>
          <p:cNvPr id="5" name="Subtitle 4"/>
          <p:cNvSpPr>
            <a:spLocks noGrp="1"/>
          </p:cNvSpPr>
          <p:nvPr>
            <p:ph type="subTitle" idx="1"/>
          </p:nvPr>
        </p:nvSpPr>
        <p:spPr/>
        <p:txBody>
          <a:bodyPr/>
          <a:lstStyle/>
          <a:p>
            <a:r>
              <a:rPr lang="en-US" dirty="0" smtClean="0"/>
              <a:t>Use your content marketing plan to reach more prospects. Turn those prospects into paying customers using the following ideas:</a:t>
            </a:r>
            <a:endParaRPr lang="en-US" dirty="0"/>
          </a:p>
        </p:txBody>
      </p:sp>
    </p:spTree>
    <p:extLst>
      <p:ext uri="{BB962C8B-B14F-4D97-AF65-F5344CB8AC3E}">
        <p14:creationId xmlns:p14="http://schemas.microsoft.com/office/powerpoint/2010/main" val="3580891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Boomers love their technology as much as Millennials &amp; Gen Xers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3093" y="1930400"/>
            <a:ext cx="5815833" cy="3881437"/>
          </a:xfrm>
        </p:spPr>
      </p:pic>
    </p:spTree>
    <p:extLst>
      <p:ext uri="{BB962C8B-B14F-4D97-AF65-F5344CB8AC3E}">
        <p14:creationId xmlns:p14="http://schemas.microsoft.com/office/powerpoint/2010/main" val="2045051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550989"/>
          </a:xfrm>
        </p:spPr>
        <p:txBody>
          <a:bodyPr>
            <a:normAutofit fontScale="90000"/>
          </a:bodyPr>
          <a:lstStyle/>
          <a:p>
            <a:r>
              <a:rPr lang="en-US" dirty="0" smtClean="0"/>
              <a:t>Use social media and other forms of content marketing to reach Boomers, Gen Xers &amp; Millennials</a:t>
            </a:r>
            <a:endParaRPr lang="en-US" dirty="0"/>
          </a:p>
        </p:txBody>
      </p:sp>
      <p:sp>
        <p:nvSpPr>
          <p:cNvPr id="3" name="Content Placeholder 2"/>
          <p:cNvSpPr>
            <a:spLocks noGrp="1"/>
          </p:cNvSpPr>
          <p:nvPr>
            <p:ph sz="half" idx="1"/>
          </p:nvPr>
        </p:nvSpPr>
        <p:spPr/>
        <p:txBody>
          <a:bodyPr/>
          <a:lstStyle/>
          <a:p>
            <a:r>
              <a:rPr lang="en-US" dirty="0"/>
              <a:t>Keep in touch with your clients and prospects through e-blasts, e-newsletters, blogs, videos and podcasts</a:t>
            </a:r>
            <a:r>
              <a:rPr lang="en-US" dirty="0" smtClean="0"/>
              <a:t>.</a:t>
            </a:r>
          </a:p>
          <a:p>
            <a:r>
              <a:rPr lang="en-US" dirty="0" smtClean="0"/>
              <a:t>Stay on top of your social media plan.</a:t>
            </a:r>
          </a:p>
          <a:p>
            <a:r>
              <a:rPr lang="en-US" dirty="0" smtClean="0"/>
              <a:t>If you need help with your content marketing, hire a content writer, a web designer, and a social media consultant to help you get </a:t>
            </a:r>
            <a:r>
              <a:rPr lang="en-US" dirty="0" smtClean="0"/>
              <a:t>started.</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87155" y="2160589"/>
            <a:ext cx="4186847" cy="3880772"/>
          </a:xfrm>
        </p:spPr>
      </p:pic>
    </p:spTree>
    <p:extLst>
      <p:ext uri="{BB962C8B-B14F-4D97-AF65-F5344CB8AC3E}">
        <p14:creationId xmlns:p14="http://schemas.microsoft.com/office/powerpoint/2010/main" val="1824372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Want to learn more?</a:t>
            </a:r>
            <a:endParaRPr lang="en-US" dirty="0"/>
          </a:p>
        </p:txBody>
      </p:sp>
      <p:sp>
        <p:nvSpPr>
          <p:cNvPr id="6" name="Text Placeholder 5"/>
          <p:cNvSpPr>
            <a:spLocks noGrp="1"/>
          </p:cNvSpPr>
          <p:nvPr>
            <p:ph type="body" idx="1"/>
          </p:nvPr>
        </p:nvSpPr>
        <p:spPr/>
        <p:txBody>
          <a:bodyPr/>
          <a:lstStyle/>
          <a:p>
            <a:r>
              <a:rPr lang="en-US" dirty="0" smtClean="0"/>
              <a:t>Contact </a:t>
            </a:r>
            <a:r>
              <a:rPr lang="en-US" dirty="0" smtClean="0">
                <a:hlinkClick r:id="rId2"/>
              </a:rPr>
              <a:t>The Landscape Writer </a:t>
            </a:r>
            <a:r>
              <a:rPr lang="en-US" dirty="0" smtClean="0"/>
              <a:t>at 717-381-6719 or email at wendy@landscapewriter.com.</a:t>
            </a:r>
            <a:endParaRPr lang="en-US" dirty="0"/>
          </a:p>
        </p:txBody>
      </p:sp>
    </p:spTree>
    <p:extLst>
      <p:ext uri="{BB962C8B-B14F-4D97-AF65-F5344CB8AC3E}">
        <p14:creationId xmlns:p14="http://schemas.microsoft.com/office/powerpoint/2010/main" val="1051978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or False: Before you start a blog, you need to know what your reader needs and wants.</a:t>
            </a:r>
            <a:endParaRPr lang="en-US" dirty="0"/>
          </a:p>
        </p:txBody>
      </p:sp>
      <p:sp>
        <p:nvSpPr>
          <p:cNvPr id="3" name="Text Placeholder 2"/>
          <p:cNvSpPr>
            <a:spLocks noGrp="1"/>
          </p:cNvSpPr>
          <p:nvPr>
            <p:ph type="body" idx="1"/>
          </p:nvPr>
        </p:nvSpPr>
        <p:spPr/>
        <p:txBody>
          <a:bodyPr/>
          <a:lstStyle/>
          <a:p>
            <a:r>
              <a:rPr lang="en-US" dirty="0" smtClean="0"/>
              <a:t>You need to know what your readers’ pain points are. What lawn care and landscape problems are they dealing with? How many of them are hands-on versus hands-off? How can you save them money and time?</a:t>
            </a:r>
            <a:endParaRPr lang="en-US" dirty="0"/>
          </a:p>
        </p:txBody>
      </p:sp>
      <p:sp>
        <p:nvSpPr>
          <p:cNvPr id="4" name="Text Placeholder 3"/>
          <p:cNvSpPr>
            <a:spLocks noGrp="1"/>
          </p:cNvSpPr>
          <p:nvPr>
            <p:ph type="body" sz="quarter" idx="13"/>
          </p:nvPr>
        </p:nvSpPr>
        <p:spPr/>
        <p:txBody>
          <a:bodyPr/>
          <a:lstStyle/>
          <a:p>
            <a:r>
              <a:rPr lang="en-US" dirty="0" smtClean="0"/>
              <a:t>True</a:t>
            </a:r>
            <a:endParaRPr lang="en-US" dirty="0"/>
          </a:p>
        </p:txBody>
      </p:sp>
    </p:spTree>
    <p:extLst>
      <p:ext uri="{BB962C8B-B14F-4D97-AF65-F5344CB8AC3E}">
        <p14:creationId xmlns:p14="http://schemas.microsoft.com/office/powerpoint/2010/main" val="1667350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sure what your customers’ pain points are? </a:t>
            </a:r>
            <a:endParaRPr lang="en-US" dirty="0"/>
          </a:p>
        </p:txBody>
      </p:sp>
      <p:sp>
        <p:nvSpPr>
          <p:cNvPr id="3" name="Text Placeholder 2"/>
          <p:cNvSpPr>
            <a:spLocks noGrp="1"/>
          </p:cNvSpPr>
          <p:nvPr>
            <p:ph type="body" idx="1"/>
          </p:nvPr>
        </p:nvSpPr>
        <p:spPr>
          <a:xfrm>
            <a:off x="677335" y="3232598"/>
            <a:ext cx="8596668" cy="1996226"/>
          </a:xfrm>
        </p:spPr>
        <p:txBody>
          <a:bodyPr/>
          <a:lstStyle/>
          <a:p>
            <a:r>
              <a:rPr lang="en-US" dirty="0" smtClean="0"/>
              <a:t>Garden Media did a survey on what folks are looking for in their landscape/lawn care professional. Their survey can guide you to your customers’ pain points</a:t>
            </a:r>
            <a:endParaRPr lang="en-US" dirty="0"/>
          </a:p>
        </p:txBody>
      </p:sp>
    </p:spTree>
    <p:extLst>
      <p:ext uri="{BB962C8B-B14F-4D97-AF65-F5344CB8AC3E}">
        <p14:creationId xmlns:p14="http://schemas.microsoft.com/office/powerpoint/2010/main" val="2997174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For example, your </a:t>
            </a:r>
            <a:r>
              <a:rPr lang="en-US" dirty="0"/>
              <a:t>c</a:t>
            </a:r>
            <a:r>
              <a:rPr lang="en-US" dirty="0" smtClean="0"/>
              <a:t>lients </a:t>
            </a:r>
            <a:r>
              <a:rPr lang="en-US" dirty="0"/>
              <a:t>d</a:t>
            </a:r>
            <a:r>
              <a:rPr lang="en-US" dirty="0" smtClean="0"/>
              <a:t>on’t </a:t>
            </a:r>
            <a:r>
              <a:rPr lang="en-US" dirty="0"/>
              <a:t>w</a:t>
            </a:r>
            <a:r>
              <a:rPr lang="en-US" dirty="0" smtClean="0"/>
              <a:t>ant to pull </a:t>
            </a:r>
            <a:r>
              <a:rPr lang="en-US" dirty="0"/>
              <a:t>w</a:t>
            </a:r>
            <a:r>
              <a:rPr lang="en-US" dirty="0" smtClean="0"/>
              <a:t>eeds</a:t>
            </a:r>
            <a:endParaRPr lang="en-US" dirty="0"/>
          </a:p>
        </p:txBody>
      </p:sp>
      <p:sp>
        <p:nvSpPr>
          <p:cNvPr id="3" name="Content Placeholder 2"/>
          <p:cNvSpPr>
            <a:spLocks noGrp="1"/>
          </p:cNvSpPr>
          <p:nvPr>
            <p:ph sz="half" idx="1"/>
          </p:nvPr>
        </p:nvSpPr>
        <p:spPr/>
        <p:txBody>
          <a:bodyPr/>
          <a:lstStyle/>
          <a:p>
            <a:r>
              <a:rPr lang="en-US" dirty="0" smtClean="0"/>
              <a:t>The Garden Media Group found in their </a:t>
            </a:r>
            <a:r>
              <a:rPr lang="en-US" dirty="0"/>
              <a:t>2016 Gardening Trends </a:t>
            </a:r>
            <a:r>
              <a:rPr lang="en-US" dirty="0" smtClean="0"/>
              <a:t>Report that homeowners hate to tend their own flower beds and landscapes.</a:t>
            </a:r>
          </a:p>
          <a:p>
            <a:r>
              <a:rPr lang="en-US" dirty="0" smtClean="0"/>
              <a:t>If your lawn and landscape company provides landscape maintenance services, are you telling your prospects?</a:t>
            </a:r>
          </a:p>
          <a:p>
            <a:r>
              <a:rPr lang="en-US" dirty="0" smtClean="0"/>
              <a:t>Blog about the benefits of mulching, grasscycling, tree pruning and weed control. </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89525" y="1930400"/>
            <a:ext cx="4184650" cy="3697668"/>
          </a:xfrm>
        </p:spPr>
      </p:pic>
    </p:spTree>
    <p:extLst>
      <p:ext uri="{BB962C8B-B14F-4D97-AF65-F5344CB8AC3E}">
        <p14:creationId xmlns:p14="http://schemas.microsoft.com/office/powerpoint/2010/main" val="3488384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2.Gardening </a:t>
            </a:r>
            <a:r>
              <a:rPr lang="en-US" dirty="0"/>
              <a:t>is seen as a chore </a:t>
            </a:r>
            <a:r>
              <a:rPr lang="en-US" dirty="0" smtClean="0"/>
              <a:t>to many homeowners.</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t>In your blogs, take </a:t>
            </a:r>
            <a:r>
              <a:rPr lang="en-US" dirty="0"/>
              <a:t>the pain out of gardening by describing </a:t>
            </a:r>
            <a:r>
              <a:rPr lang="en-US" dirty="0" smtClean="0"/>
              <a:t>how you tend your customers’ trees; add mulch to their landscaped beds and </a:t>
            </a:r>
            <a:r>
              <a:rPr lang="en-US" dirty="0" smtClean="0"/>
              <a:t>that </a:t>
            </a:r>
            <a:r>
              <a:rPr lang="en-US" dirty="0" smtClean="0"/>
              <a:t>your </a:t>
            </a:r>
            <a:r>
              <a:rPr lang="en-US" dirty="0" smtClean="0"/>
              <a:t>crews will weed for them. </a:t>
            </a:r>
            <a:r>
              <a:rPr lang="en-US" dirty="0" smtClean="0"/>
              <a:t>I</a:t>
            </a:r>
            <a:r>
              <a:rPr lang="en-US" dirty="0" smtClean="0"/>
              <a:t>n </a:t>
            </a:r>
            <a:r>
              <a:rPr lang="en-US" dirty="0"/>
              <a:t>your blogs and </a:t>
            </a:r>
            <a:r>
              <a:rPr lang="en-US" dirty="0" smtClean="0"/>
              <a:t>videos, describe </a:t>
            </a:r>
            <a:r>
              <a:rPr lang="en-US" dirty="0" smtClean="0"/>
              <a:t>each of your services and its benefits </a:t>
            </a:r>
            <a:r>
              <a:rPr lang="en-US" dirty="0" smtClean="0"/>
              <a:t>for curb appeal.</a:t>
            </a:r>
            <a:endParaRPr lang="en-US" dirty="0"/>
          </a:p>
        </p:txBody>
      </p:sp>
      <p:sp>
        <p:nvSpPr>
          <p:cNvPr id="4" name="Content Placeholder 3"/>
          <p:cNvSpPr>
            <a:spLocks noGrp="1"/>
          </p:cNvSpPr>
          <p:nvPr>
            <p:ph sz="half" idx="2"/>
          </p:nvPr>
        </p:nvSpPr>
        <p:spPr/>
        <p:txBody>
          <a:bodyPr>
            <a:normAutofit/>
          </a:bodyPr>
          <a:lstStyle/>
          <a:p>
            <a:pPr marL="0" indent="0">
              <a:buNone/>
            </a:pPr>
            <a:r>
              <a:rPr lang="en-US" dirty="0" smtClean="0"/>
              <a:t>At </a:t>
            </a:r>
            <a:r>
              <a:rPr lang="en-US" dirty="0"/>
              <a:t>the end of your blog or video, tell </a:t>
            </a:r>
            <a:r>
              <a:rPr lang="en-US" dirty="0" smtClean="0"/>
              <a:t>your readers that your </a:t>
            </a:r>
            <a:r>
              <a:rPr lang="en-US" dirty="0"/>
              <a:t>lawn care and landscape company is the one to call to get these gardening chores done right. </a:t>
            </a:r>
            <a:endParaRPr lang="en-US" dirty="0" smtClean="0"/>
          </a:p>
        </p:txBody>
      </p:sp>
    </p:spTree>
    <p:extLst>
      <p:ext uri="{BB962C8B-B14F-4D97-AF65-F5344CB8AC3E}">
        <p14:creationId xmlns:p14="http://schemas.microsoft.com/office/powerpoint/2010/main" val="975829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00068" cy="6668696"/>
          </a:xfrm>
          <a:prstGeom prst="rect">
            <a:avLst/>
          </a:prstGeom>
        </p:spPr>
      </p:pic>
    </p:spTree>
    <p:extLst>
      <p:ext uri="{BB962C8B-B14F-4D97-AF65-F5344CB8AC3E}">
        <p14:creationId xmlns:p14="http://schemas.microsoft.com/office/powerpoint/2010/main" val="3709628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 Close </a:t>
            </a:r>
            <a:r>
              <a:rPr lang="en-US" b="1" dirty="0"/>
              <a:t>the generation gap </a:t>
            </a:r>
            <a:endParaRPr lang="en-US" dirty="0"/>
          </a:p>
        </p:txBody>
      </p:sp>
      <p:sp>
        <p:nvSpPr>
          <p:cNvPr id="3" name="Text Placeholder 2"/>
          <p:cNvSpPr>
            <a:spLocks noGrp="1"/>
          </p:cNvSpPr>
          <p:nvPr>
            <p:ph type="body" idx="1"/>
          </p:nvPr>
        </p:nvSpPr>
        <p:spPr>
          <a:xfrm>
            <a:off x="677335" y="4527448"/>
            <a:ext cx="8402271" cy="1190772"/>
          </a:xfrm>
        </p:spPr>
        <p:txBody>
          <a:bodyPr>
            <a:normAutofit lnSpcReduction="10000"/>
          </a:bodyPr>
          <a:lstStyle/>
          <a:p>
            <a:r>
              <a:rPr lang="en-US" dirty="0"/>
              <a:t>D</a:t>
            </a:r>
            <a:r>
              <a:rPr lang="en-US" dirty="0" smtClean="0"/>
              <a:t>on’t </a:t>
            </a:r>
            <a:r>
              <a:rPr lang="en-US" dirty="0"/>
              <a:t>discount </a:t>
            </a:r>
            <a:r>
              <a:rPr lang="en-US" dirty="0" smtClean="0"/>
              <a:t>Millennials </a:t>
            </a:r>
            <a:r>
              <a:rPr lang="en-US" dirty="0"/>
              <a:t>(born between 1982 – 2004). They’re now buying homes and starting families. They may need help with mowing, edible landscaping, and organic lawn </a:t>
            </a:r>
            <a:r>
              <a:rPr lang="en-US" dirty="0" smtClean="0"/>
              <a:t>care. Blog topic: “Why You Need ACME Landscape &amp; Lawn Care to Mow Your Lawn”</a:t>
            </a:r>
            <a:endParaRPr lang="en-US" dirty="0"/>
          </a:p>
        </p:txBody>
      </p:sp>
    </p:spTree>
    <p:extLst>
      <p:ext uri="{BB962C8B-B14F-4D97-AF65-F5344CB8AC3E}">
        <p14:creationId xmlns:p14="http://schemas.microsoft.com/office/powerpoint/2010/main" val="598006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1281893" cy="6858001"/>
          </a:xfrm>
          <a:prstGeom prst="rect">
            <a:avLst/>
          </a:prstGeom>
        </p:spPr>
      </p:pic>
    </p:spTree>
    <p:extLst>
      <p:ext uri="{BB962C8B-B14F-4D97-AF65-F5344CB8AC3E}">
        <p14:creationId xmlns:p14="http://schemas.microsoft.com/office/powerpoint/2010/main" val="2043554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4. Outdoor </a:t>
            </a:r>
            <a:r>
              <a:rPr lang="en-US" b="1" dirty="0"/>
              <a:t>living </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030" y="0"/>
            <a:ext cx="6362163" cy="6761407"/>
          </a:xfrm>
        </p:spPr>
      </p:pic>
      <p:sp>
        <p:nvSpPr>
          <p:cNvPr id="7" name="Text Placeholder 6"/>
          <p:cNvSpPr>
            <a:spLocks noGrp="1"/>
          </p:cNvSpPr>
          <p:nvPr>
            <p:ph type="body" sz="half" idx="2"/>
          </p:nvPr>
        </p:nvSpPr>
        <p:spPr/>
        <p:txBody>
          <a:bodyPr/>
          <a:lstStyle/>
          <a:p>
            <a:r>
              <a:rPr lang="en-US" dirty="0" smtClean="0"/>
              <a:t>If you design and build patios, decks, outdoor kitchens and living rooms, you can take your readers through a tour of your latest and greatest projects. Don’t forget to add lots of pictures to these case study blogs.</a:t>
            </a:r>
          </a:p>
          <a:p>
            <a:r>
              <a:rPr lang="en-US" dirty="0" smtClean="0"/>
              <a:t>Photo courtesy: </a:t>
            </a:r>
            <a:r>
              <a:rPr lang="en-US" dirty="0" smtClean="0">
                <a:hlinkClick r:id="rId3"/>
              </a:rPr>
              <a:t>Texas Custom Patios  </a:t>
            </a:r>
            <a:r>
              <a:rPr lang="en-US" dirty="0" smtClean="0"/>
              <a:t>2012</a:t>
            </a:r>
          </a:p>
          <a:p>
            <a:endParaRPr lang="en-US" dirty="0"/>
          </a:p>
        </p:txBody>
      </p:sp>
    </p:spTree>
    <p:extLst>
      <p:ext uri="{BB962C8B-B14F-4D97-AF65-F5344CB8AC3E}">
        <p14:creationId xmlns:p14="http://schemas.microsoft.com/office/powerpoint/2010/main" val="122742309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646</TotalTime>
  <Words>610</Words>
  <Application>Microsoft Office PowerPoint</Application>
  <PresentationFormat>Widescreen</PresentationFormat>
  <Paragraphs>31</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Trebuchet MS</vt:lpstr>
      <vt:lpstr>Wingdings 3</vt:lpstr>
      <vt:lpstr>Facet</vt:lpstr>
      <vt:lpstr>5 Blog Topics to Tackle</vt:lpstr>
      <vt:lpstr>True or False: Before you start a blog, you need to know what your reader needs and wants.</vt:lpstr>
      <vt:lpstr>Not sure what your customers’ pain points are? </vt:lpstr>
      <vt:lpstr>1. For example, your clients don’t want to pull weeds</vt:lpstr>
      <vt:lpstr>2.Gardening is seen as a chore to many homeowners.</vt:lpstr>
      <vt:lpstr>PowerPoint Presentation</vt:lpstr>
      <vt:lpstr>3. Close the generation gap </vt:lpstr>
      <vt:lpstr>PowerPoint Presentation</vt:lpstr>
      <vt:lpstr>4. Outdoor living </vt:lpstr>
      <vt:lpstr>5. Living landscapes </vt:lpstr>
      <vt:lpstr>PowerPoint Presentation</vt:lpstr>
      <vt:lpstr>You can also write blogs about layered and sustainable landscaping, two other popular trends for homeowners.  Photo courtesy of Jeremy Levine Design, https://www.flickr.com/photos/jeremylevinedesign/   </vt:lpstr>
      <vt:lpstr>Some final pointers:</vt:lpstr>
      <vt:lpstr>Boomers love their technology as much as Millennials &amp; Gen Xers</vt:lpstr>
      <vt:lpstr>Use social media and other forms of content marketing to reach Boomers, Gen Xers &amp; Millennials</vt:lpstr>
      <vt:lpstr>Want to learn more?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Blog Topics to Tackle</dc:title>
  <dc:creator>Wendy</dc:creator>
  <cp:lastModifiedBy>Wendy</cp:lastModifiedBy>
  <cp:revision>26</cp:revision>
  <dcterms:created xsi:type="dcterms:W3CDTF">2016-01-18T23:18:34Z</dcterms:created>
  <dcterms:modified xsi:type="dcterms:W3CDTF">2016-02-09T14:53:26Z</dcterms:modified>
</cp:coreProperties>
</file>